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3" r:id="rId2"/>
    <p:sldId id="304" r:id="rId3"/>
  </p:sldIdLst>
  <p:sldSz cx="6858000" cy="9906000" type="A4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B7C"/>
    <a:srgbClr val="0C1975"/>
    <a:srgbClr val="007A37"/>
    <a:srgbClr val="FF6600"/>
    <a:srgbClr val="FEF8D6"/>
    <a:srgbClr val="298586"/>
    <a:srgbClr val="DDDDDD"/>
    <a:srgbClr val="F8F8F8"/>
    <a:srgbClr val="091A70"/>
    <a:srgbClr val="016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59" autoAdjust="0"/>
    <p:restoredTop sz="96357" autoAdjust="0"/>
  </p:normalViewPr>
  <p:slideViewPr>
    <p:cSldViewPr>
      <p:cViewPr>
        <p:scale>
          <a:sx n="66" d="100"/>
          <a:sy n="66" d="100"/>
        </p:scale>
        <p:origin x="1938" y="7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D50E2-82C7-4249-90A4-BC6E8ED2B717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3488"/>
            <a:ext cx="23066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2D40B-EB15-445F-827E-A68A7D5A0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59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65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66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5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0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90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99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22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71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48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53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4115D-D137-4EBF-AAB7-BC5E0B7025C2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8496-E313-4956-A5D1-28328B7C17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58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13" Type="http://schemas.openxmlformats.org/officeDocument/2006/relationships/image" Target="../media/image26.jpg"/><Relationship Id="rId18" Type="http://schemas.openxmlformats.org/officeDocument/2006/relationships/image" Target="../media/image31.jpg"/><Relationship Id="rId26" Type="http://schemas.openxmlformats.org/officeDocument/2006/relationships/image" Target="../media/image39.jpeg"/><Relationship Id="rId3" Type="http://schemas.openxmlformats.org/officeDocument/2006/relationships/image" Target="../media/image16.jpg"/><Relationship Id="rId21" Type="http://schemas.openxmlformats.org/officeDocument/2006/relationships/image" Target="../media/image34.jpeg"/><Relationship Id="rId7" Type="http://schemas.openxmlformats.org/officeDocument/2006/relationships/image" Target="../media/image20.gif"/><Relationship Id="rId12" Type="http://schemas.openxmlformats.org/officeDocument/2006/relationships/image" Target="../media/image25.jpg"/><Relationship Id="rId17" Type="http://schemas.openxmlformats.org/officeDocument/2006/relationships/image" Target="../media/image30.jpeg"/><Relationship Id="rId25" Type="http://schemas.openxmlformats.org/officeDocument/2006/relationships/image" Target="../media/image38.jpeg"/><Relationship Id="rId2" Type="http://schemas.openxmlformats.org/officeDocument/2006/relationships/image" Target="../media/image15.jpg"/><Relationship Id="rId16" Type="http://schemas.openxmlformats.org/officeDocument/2006/relationships/image" Target="../media/image29.jpeg"/><Relationship Id="rId20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jpg"/><Relationship Id="rId24" Type="http://schemas.openxmlformats.org/officeDocument/2006/relationships/image" Target="../media/image37.jpeg"/><Relationship Id="rId5" Type="http://schemas.openxmlformats.org/officeDocument/2006/relationships/image" Target="../media/image18.jpeg"/><Relationship Id="rId15" Type="http://schemas.openxmlformats.org/officeDocument/2006/relationships/image" Target="../media/image28.jpg"/><Relationship Id="rId23" Type="http://schemas.openxmlformats.org/officeDocument/2006/relationships/image" Target="../media/image36.jpg"/><Relationship Id="rId10" Type="http://schemas.openxmlformats.org/officeDocument/2006/relationships/image" Target="../media/image23.jpg"/><Relationship Id="rId19" Type="http://schemas.openxmlformats.org/officeDocument/2006/relationships/image" Target="../media/image32.jpeg"/><Relationship Id="rId4" Type="http://schemas.openxmlformats.org/officeDocument/2006/relationships/image" Target="../media/image17.jpg"/><Relationship Id="rId9" Type="http://schemas.openxmlformats.org/officeDocument/2006/relationships/image" Target="../media/image22.jpg"/><Relationship Id="rId14" Type="http://schemas.openxmlformats.org/officeDocument/2006/relationships/image" Target="../media/image27.jpg"/><Relationship Id="rId22" Type="http://schemas.openxmlformats.org/officeDocument/2006/relationships/image" Target="../media/image3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6632" y="84591"/>
            <a:ext cx="6624736" cy="936104"/>
          </a:xfrm>
          <a:prstGeom prst="rect">
            <a:avLst/>
          </a:prstGeom>
          <a:solidFill>
            <a:srgbClr val="1C7B7C"/>
          </a:solidFill>
          <a:ln>
            <a:solidFill>
              <a:srgbClr val="1C7B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"/>
          <a:stretch/>
        </p:blipFill>
        <p:spPr>
          <a:xfrm>
            <a:off x="12526" y="1120371"/>
            <a:ext cx="6832593" cy="68968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61352" y="1778127"/>
            <a:ext cx="5885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雑誌文献のデータ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ベース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メディカルオンライン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にて、電子書籍の閲覧が可能になりました。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サイト上部のメニュー項目から「電子書籍」のボタンをクリックすることでご利用いただけます。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35718" y="2306581"/>
            <a:ext cx="6173596" cy="407589"/>
          </a:xfrm>
          <a:prstGeom prst="rect">
            <a:avLst/>
          </a:prstGeom>
          <a:gradFill>
            <a:gsLst>
              <a:gs pos="32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2625" y="2337815"/>
            <a:ext cx="53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芳堂の各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シリーズ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6632" y="555645"/>
            <a:ext cx="6624736" cy="455759"/>
          </a:xfrm>
          <a:prstGeom prst="rect">
            <a:avLst/>
          </a:prstGeom>
          <a:gradFill>
            <a:gsLst>
              <a:gs pos="32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solidFill>
              <a:srgbClr val="1C7B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9796" y="610211"/>
            <a:ext cx="5777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医学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領域に関する電子書籍のご紹介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（買切制）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2359" y="2705117"/>
            <a:ext cx="61669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心エコーハンドブック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』『MINOR TEXTBOOK』『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総合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診療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ライブラリー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』『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エコ蔵じいさん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シリーズ他、金芳堂のシリーズタイトルを多数配信しています。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37864" y="6897062"/>
            <a:ext cx="6173596" cy="407589"/>
          </a:xfrm>
          <a:prstGeom prst="rect">
            <a:avLst/>
          </a:prstGeom>
          <a:gradFill>
            <a:gsLst>
              <a:gs pos="32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84771" y="6928296"/>
            <a:ext cx="4832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中山書店の各シリーズ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44505" y="7308124"/>
            <a:ext cx="61522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中山書店のタイトルでは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zh-CN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最新整形外科学</a:t>
            </a:r>
            <a:r>
              <a:rPr lang="zh-CN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大系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』『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臨床精神医学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講座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』『</a:t>
            </a:r>
            <a:r>
              <a:rPr lang="zh-CN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新女性医学</a:t>
            </a:r>
            <a:r>
              <a:rPr lang="zh-CN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大系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といった大部のシリーズも閲覧することができます。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113802" y="9629001"/>
            <a:ext cx="1790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裏面にもご案内があります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12" y="74270"/>
            <a:ext cx="6468008" cy="504000"/>
          </a:xfrm>
          <a:prstGeom prst="rect">
            <a:avLst/>
          </a:prstGeom>
        </p:spPr>
      </p:pic>
      <p:pic>
        <p:nvPicPr>
          <p:cNvPr id="28" name="図 27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050" y="4981121"/>
            <a:ext cx="1162800" cy="162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" name="図 1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589" y="3248358"/>
            <a:ext cx="1162800" cy="162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1" name="図 1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19" y="3248358"/>
            <a:ext cx="1162800" cy="162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6" name="図 15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050" y="3248358"/>
            <a:ext cx="1162800" cy="162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9" name="図 28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19" y="4981121"/>
            <a:ext cx="1162800" cy="162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3" name="図 32"/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59" y="4981121"/>
            <a:ext cx="1162800" cy="162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2" name="図 31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59" y="3248358"/>
            <a:ext cx="1162800" cy="162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4" name="図 33"/>
          <p:cNvPicPr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589" y="4981121"/>
            <a:ext cx="1162800" cy="1620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7" name="図 36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355" y="7869504"/>
            <a:ext cx="1162800" cy="162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38" name="図 37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891" y="7869504"/>
            <a:ext cx="1162800" cy="162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0" name="図 49"/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9" y="7869504"/>
            <a:ext cx="1162800" cy="162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1" name="図 50"/>
          <p:cNvPicPr>
            <a:picLocks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83" y="7869504"/>
            <a:ext cx="1162800" cy="1620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35" name="正方形/長方形 34"/>
          <p:cNvSpPr/>
          <p:nvPr/>
        </p:nvSpPr>
        <p:spPr>
          <a:xfrm>
            <a:off x="335718" y="2274137"/>
            <a:ext cx="6179923" cy="45719"/>
          </a:xfrm>
          <a:prstGeom prst="rect">
            <a:avLst/>
          </a:prstGeom>
          <a:solidFill>
            <a:srgbClr val="1C7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335718" y="2268800"/>
            <a:ext cx="6173596" cy="443270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335718" y="6859340"/>
            <a:ext cx="6179923" cy="45719"/>
          </a:xfrm>
          <a:prstGeom prst="rect">
            <a:avLst/>
          </a:prstGeom>
          <a:solidFill>
            <a:srgbClr val="1C7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337864" y="6852932"/>
            <a:ext cx="6173596" cy="273965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9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341040" y="72429"/>
            <a:ext cx="6182946" cy="407589"/>
          </a:xfrm>
          <a:prstGeom prst="rect">
            <a:avLst/>
          </a:prstGeom>
          <a:gradFill>
            <a:gsLst>
              <a:gs pos="32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7851" y="103663"/>
            <a:ext cx="53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■臨床研究や論文作成で役立つ書籍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41040" y="34649"/>
            <a:ext cx="6182946" cy="2059587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341040" y="2235035"/>
            <a:ext cx="6190677" cy="407589"/>
          </a:xfrm>
          <a:prstGeom prst="rect">
            <a:avLst/>
          </a:prstGeom>
          <a:gradFill>
            <a:gsLst>
              <a:gs pos="32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05028" y="2266269"/>
            <a:ext cx="4832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日常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の臨床に役立つ書籍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118323" y="9419283"/>
            <a:ext cx="4727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上記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以外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にも多数の書籍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をメディカルオンライン上で閲覧することができます。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是非、様々なキーワードで検索をお試しください。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41040" y="-5643253"/>
            <a:ext cx="6163042" cy="408354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41040" y="7362852"/>
            <a:ext cx="6182946" cy="407589"/>
          </a:xfrm>
          <a:prstGeom prst="rect">
            <a:avLst/>
          </a:prstGeom>
          <a:gradFill>
            <a:gsLst>
              <a:gs pos="3200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07851" y="7394086"/>
            <a:ext cx="53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その他、医学領域の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書籍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646" y="592355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8" name="図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17" y="592355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7" name="図 1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470" y="592355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8" name="図 17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294" y="592355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10" y="592355"/>
            <a:ext cx="860323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4" name="図 23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17" y="2743060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0" name="図 19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994" y="2743060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1" name="図 20"/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55" y="2743060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2" name="図 21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72" y="2743060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3" name="図 22"/>
          <p:cNvPicPr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738" y="4257295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5" name="図 24"/>
          <p:cNvPicPr>
            <a:picLocks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72" y="4257295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8" name="図 27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04" y="4257295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9" name="図 28"/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470" y="4257295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71" name="図 70"/>
          <p:cNvPicPr>
            <a:picLocks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125" y="5756533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210" y="5756533"/>
            <a:ext cx="1074806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74" name="図 73"/>
          <p:cNvPicPr>
            <a:picLocks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059" y="5756533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77" name="図 76"/>
          <p:cNvPicPr>
            <a:picLocks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092" y="5756533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78" name="図 77"/>
          <p:cNvPicPr>
            <a:picLocks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335" y="4257295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79" name="図 78"/>
          <p:cNvPicPr>
            <a:picLocks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933" y="2743060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80" name="図 79"/>
          <p:cNvPicPr>
            <a:picLocks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72" y="7878243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81" name="図 80"/>
          <p:cNvPicPr>
            <a:picLocks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427" y="7878243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82" name="図 81"/>
          <p:cNvPicPr>
            <a:picLocks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057" y="7878243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83" name="図 82"/>
          <p:cNvPicPr>
            <a:picLocks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13" y="7878243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84" name="図 83"/>
          <p:cNvPicPr>
            <a:picLocks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42" y="7878243"/>
            <a:ext cx="1008000" cy="14040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18" y="5756533"/>
            <a:ext cx="889106" cy="1404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4" name="正方形/長方形 43"/>
          <p:cNvSpPr/>
          <p:nvPr/>
        </p:nvSpPr>
        <p:spPr>
          <a:xfrm>
            <a:off x="344063" y="38621"/>
            <a:ext cx="6179923" cy="45719"/>
          </a:xfrm>
          <a:prstGeom prst="rect">
            <a:avLst/>
          </a:prstGeom>
          <a:solidFill>
            <a:srgbClr val="1C7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348619" y="2196083"/>
            <a:ext cx="6179923" cy="45719"/>
          </a:xfrm>
          <a:prstGeom prst="rect">
            <a:avLst/>
          </a:prstGeom>
          <a:solidFill>
            <a:srgbClr val="1C7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41040" y="2191296"/>
            <a:ext cx="6190677" cy="5050285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344063" y="7329511"/>
            <a:ext cx="6179923" cy="45719"/>
          </a:xfrm>
          <a:prstGeom prst="rect">
            <a:avLst/>
          </a:prstGeom>
          <a:solidFill>
            <a:srgbClr val="1C7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341040" y="7325072"/>
            <a:ext cx="6182946" cy="2059587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35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8117</TotalTime>
  <Words>177</Words>
  <Application>Microsoft Office PowerPoint</Application>
  <PresentationFormat>A4 210 x 297 mm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Arial Black</vt:lpstr>
      <vt:lpstr>Calibri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meteo</dc:creator>
  <cp:lastModifiedBy>meteo</cp:lastModifiedBy>
  <cp:revision>369</cp:revision>
  <cp:lastPrinted>2016-11-17T05:46:46Z</cp:lastPrinted>
  <dcterms:created xsi:type="dcterms:W3CDTF">2014-03-06T01:16:53Z</dcterms:created>
  <dcterms:modified xsi:type="dcterms:W3CDTF">2016-11-18T02:01:03Z</dcterms:modified>
</cp:coreProperties>
</file>